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1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71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4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4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6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8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0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59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4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44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5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04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1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1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6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8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09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C65AC6-EB5E-475E-B90F-2611ECCAE247}" type="datetimeFigureOut">
              <a:rPr lang="tr-TR" smtClean="0"/>
              <a:t>07.03.2024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2C4833-AB28-4535-A493-2505825DAE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2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97728F-266A-EB18-8348-508F4C2AD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58" y="1600199"/>
            <a:ext cx="8130989" cy="1564342"/>
          </a:xfrm>
        </p:spPr>
        <p:txBody>
          <a:bodyPr>
            <a:noAutofit/>
          </a:bodyPr>
          <a:lstStyle/>
          <a:p>
            <a:r>
              <a:rPr lang="tr-TR" sz="3600" dirty="0"/>
              <a:t>ORHANGAZİ KIZ ANADOLU İMAM HATİP LİSESİ MÜDÜRLÜĞÜ</a:t>
            </a:r>
            <a:br>
              <a:rPr lang="tr-TR" sz="3600" dirty="0"/>
            </a:br>
            <a:r>
              <a:rPr lang="tr-TR" sz="3600" dirty="0"/>
              <a:t>OKUL AİLE BİRLİĞİ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9E7A9D-AD84-37E0-94EF-6807FE69B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506" y="3532094"/>
            <a:ext cx="7422776" cy="146124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2024-Ocak Ayı</a:t>
            </a:r>
          </a:p>
          <a:p>
            <a:r>
              <a:rPr lang="tr-TR" dirty="0"/>
              <a:t>Gelir gider tablosu</a:t>
            </a:r>
          </a:p>
          <a:p>
            <a:r>
              <a:rPr lang="tr-TR" dirty="0"/>
              <a:t>Gelirler:43580,00 </a:t>
            </a:r>
            <a:r>
              <a:rPr lang="tr-TR" dirty="0" err="1"/>
              <a:t>tl</a:t>
            </a:r>
            <a:endParaRPr lang="tr-TR" dirty="0"/>
          </a:p>
          <a:p>
            <a:r>
              <a:rPr lang="tr-TR" dirty="0"/>
              <a:t>Giderler:0 </a:t>
            </a:r>
            <a:r>
              <a:rPr lang="tr-TR" dirty="0" err="1"/>
              <a:t>tl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D07F093-412B-3D55-EA4B-3B5E00D2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46" y="257528"/>
            <a:ext cx="4220189" cy="169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5CC8E-117E-ECAF-6175-26E648A2A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4C40E0-66BF-E0D6-9C4A-B13391F3F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58" y="1600199"/>
            <a:ext cx="8130989" cy="1564342"/>
          </a:xfrm>
        </p:spPr>
        <p:txBody>
          <a:bodyPr>
            <a:noAutofit/>
          </a:bodyPr>
          <a:lstStyle/>
          <a:p>
            <a:r>
              <a:rPr lang="tr-TR" sz="3600" dirty="0"/>
              <a:t>ORHANGAZİ KIZ ANADOLU İMAM HATİP LİSESİ MÜDÜRLÜĞÜ</a:t>
            </a:r>
            <a:br>
              <a:rPr lang="tr-TR" sz="3600" dirty="0"/>
            </a:br>
            <a:r>
              <a:rPr lang="tr-TR" sz="3600" dirty="0"/>
              <a:t>OKUL AİLE BİRLİĞİ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45137CA-79BC-433C-D406-D849E4DD9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506" y="3532094"/>
            <a:ext cx="7422776" cy="146124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2024-Şubat Ayı</a:t>
            </a:r>
          </a:p>
          <a:p>
            <a:r>
              <a:rPr lang="tr-TR" dirty="0"/>
              <a:t>Gelir gider tablosu</a:t>
            </a:r>
          </a:p>
          <a:p>
            <a:r>
              <a:rPr lang="tr-TR" dirty="0"/>
              <a:t>Gelirler:6750,00 </a:t>
            </a:r>
            <a:r>
              <a:rPr lang="tr-TR" dirty="0" err="1"/>
              <a:t>tl</a:t>
            </a:r>
            <a:endParaRPr lang="tr-TR" dirty="0"/>
          </a:p>
          <a:p>
            <a:r>
              <a:rPr lang="tr-TR" dirty="0"/>
              <a:t>Giderler:27106,53 </a:t>
            </a:r>
            <a:r>
              <a:rPr lang="tr-TR" dirty="0" err="1"/>
              <a:t>tl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B2F297B-41B3-65CD-E118-98BA2B87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46" y="257528"/>
            <a:ext cx="4220189" cy="169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54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48</Words>
  <Application>Microsoft Office PowerPoint</Application>
  <PresentationFormat>Geniş ekran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Organik</vt:lpstr>
      <vt:lpstr>ORHANGAZİ KIZ ANADOLU İMAM HATİP LİSESİ MÜDÜRLÜĞÜ OKUL AİLE BİRLİĞİ</vt:lpstr>
      <vt:lpstr>ORHANGAZİ KIZ ANADOLU İMAM HATİP LİSESİ MÜDÜRLÜĞÜ OKUL AİLE BİRLİĞİ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ORHANGAZİ KIZ ANADOLU İMAM HATİP LİSESİ MÜDÜRLÜĞÜ OKUL AİLE BİRLİĞİ</dc:title>
  <dc:creator>Sezgin ergül</dc:creator>
  <cp:lastModifiedBy>Sezgin ergül</cp:lastModifiedBy>
  <cp:revision>2</cp:revision>
  <dcterms:created xsi:type="dcterms:W3CDTF">2024-03-07T10:58:04Z</dcterms:created>
  <dcterms:modified xsi:type="dcterms:W3CDTF">2024-03-07T11:07:49Z</dcterms:modified>
</cp:coreProperties>
</file>